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6D391-9A17-486E-A50C-4059534AC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79EB138-1599-4864-A6F8-3021C8338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B9AF18-2554-40D4-A68E-437869742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6F740C-6A6B-4A00-BCC2-C3E3F7140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FB22E9-1C10-44CC-B02A-25811CEB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76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563469-0625-4500-B9F2-2D06D8E3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4C03AEC-83C3-4365-9819-EF5528CD3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9189D1-FA4E-4619-916C-F7ED353F9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510E51-E048-463A-A03B-CAEEC9FE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F861B7-BE4F-44F9-A17D-3DA3F6DA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34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F4E0EDA-363E-48EF-AA34-FDF110482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E9EAC5F-2CDA-4CEA-97E5-DF7BBE2C6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899EBD-2DC9-4D78-8691-D69EEF3E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0B76EAA-20E1-41BD-A2FB-0C002FFF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3069EA-1FEF-489E-97CA-428D7E13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61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7EA493-0AAA-488E-8E1D-8BFD4CBE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4AB31B-BE6D-44DB-BA1E-E2BC6A276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41526C-BF70-4F01-9C5E-9E8AE1217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08D60A-2F8B-4074-89A1-56BBB62F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003E43-5A9D-4C09-9CF8-5C189318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45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7C560C-44D3-4336-B738-BE4355653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297BEBD-3D12-4183-A865-1149F03E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F3D1FA-D741-498B-9E5B-47C39853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798F1A-77D0-4A8D-9308-F64B5935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96FA40-8A1D-4994-AE5E-37B3812D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93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87A7EA-906D-4364-B021-19BABC620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FDC7A3-2314-465D-BB1E-E05604985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71AC334-9140-4765-A458-6541D58BC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D88F520-3E22-4B3E-9F2F-64BA2789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C127BF3-935E-4CCD-9FC7-8F319FD3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A471A28-8062-4D0D-842D-9799F6EC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13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E887FD-110B-44E3-B41B-F084532D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0A1C3D1-2D76-4A5C-9EBB-0C16B5148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DCD804E-7313-4ECB-924F-08A307514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A792AB7-1C62-4B92-8CCB-F0B62954E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D509442-1A2F-4D92-9BBD-71CC206E6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74083C4-C887-47CA-801A-71182559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8AB6787-7066-4A6F-B3AB-5CBB7936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B9E0C64-87AA-4D77-8933-56876481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88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84E8F3-6753-44AF-B58A-15183DA7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3ABEF4D-A271-4AE4-9D97-54AE3FB2C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6294924-76E3-4150-9E36-3594E2E81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33EDE5-8441-4731-92BD-D129F153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84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D034C43-385D-4AA4-B06A-B33069CB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FF6C7D0-3B1E-48EA-80C9-7B895B43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1649DE-466A-47C2-B2B7-CA92C94C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58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F74D52-D7BC-406E-9E29-B302D42C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0CCC0A-959E-4549-929A-BBA56814D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9E09989-61D8-4B2D-8C48-A8296C7F4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FD550B7-B835-4058-9D22-ADB44D02A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86DCDEC-BADD-45A4-9376-9E5FBF10E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6DFABCA-400A-443C-BE57-2F7DC38A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94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84B285-0BA6-4F53-A8E9-5CBAD954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66D9875-A31E-4546-9801-87CC46B5A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99A1D6-F83E-4E33-B7BA-C10D4CA4D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0619BAD-7240-46DB-91F0-5C670573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DB3824-1D7D-45E8-BB5F-2C0F59C2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5C691F-976A-4821-92C0-AFA2CA19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42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152E8D9-6505-4377-8569-9D46C619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6EF1C7-EDEB-4759-8787-6CB2DC528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E3A5CD-95B7-4874-92D0-37C35C055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60087-930D-42EC-9D25-16FF8E4AB806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CC0B1D-BB5F-427C-ABD0-CCDAF6F5F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D0430A-EE82-441E-A39D-B69C3A42B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4C218-FED7-402D-97D9-2A3DB209C9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11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2631EA11-5D5C-4DF9-856F-D09DB362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　</a:t>
            </a:r>
            <a:r>
              <a:rPr kumimoji="1" lang="ja-JP" altLang="en-US" b="1" dirty="0"/>
              <a:t>医療管理学　オリエンテーション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C580E58-FC8E-431B-8156-4D51D13F7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　　　</a:t>
            </a:r>
            <a:r>
              <a:rPr kumimoji="1" lang="ja-JP" altLang="en-US" sz="4000" b="1" dirty="0"/>
              <a:t>～この科目で学習する内容と目標～</a:t>
            </a:r>
            <a:endParaRPr kumimoji="1" lang="en-US" altLang="ja-JP" sz="4000" b="1" dirty="0"/>
          </a:p>
          <a:p>
            <a:pPr marL="0" indent="0">
              <a:buNone/>
            </a:pPr>
            <a:r>
              <a:rPr lang="ja-JP" altLang="en-US" dirty="0"/>
              <a:t>①医療機関で行われる医療費の計算や医療保険制度の仕組み、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医療秘書に必要な知識やマナーを学ぶ。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②医療現場と同じようにコンピューターを使用して受付や会計の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仕事、入力業務を身につける。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医療管理秘書士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医事管理士</a:t>
            </a:r>
            <a:r>
              <a:rPr lang="ja-JP" altLang="en-US" dirty="0"/>
              <a:t>の資格取得を目指す。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④医療機関への就職へ繋げる。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855877DE-FDFC-4335-BB59-4108D2F1E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06"/>
    </mc:Choice>
    <mc:Fallback xmlns="">
      <p:transition spd="slow" advTm="36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A577BF-385C-4ABC-95E8-1EBBDE1E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　　　　　授業に必要なもの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CDDF87-B5EA-4C88-B151-29D057A0A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　　　　　</a:t>
            </a:r>
            <a:r>
              <a:rPr kumimoji="1" lang="ja-JP" altLang="en-US" sz="4000" b="1" dirty="0"/>
              <a:t>～この科目で準備するもの～</a:t>
            </a:r>
            <a:endParaRPr kumimoji="1" lang="en-US" altLang="ja-JP" sz="4000" b="1" dirty="0"/>
          </a:p>
          <a:p>
            <a:pPr marL="0" indent="0">
              <a:buNone/>
            </a:pPr>
            <a:r>
              <a:rPr kumimoji="1" lang="ja-JP" altLang="en-US" dirty="0"/>
              <a:t>①電卓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電卓はメモリーキー付きのもの（</a:t>
            </a:r>
            <a:r>
              <a:rPr lang="en-US" altLang="ja-JP" dirty="0"/>
              <a:t>M+</a:t>
            </a:r>
            <a:r>
              <a:rPr lang="ja-JP" altLang="en-US" dirty="0"/>
              <a:t>、</a:t>
            </a:r>
            <a:r>
              <a:rPr lang="en-US" altLang="ja-JP" dirty="0"/>
              <a:t>M-,</a:t>
            </a:r>
            <a:r>
              <a:rPr lang="ja-JP" altLang="en-US" dirty="0"/>
              <a:t>、</a:t>
            </a:r>
            <a:r>
              <a:rPr lang="en-US" altLang="ja-JP" dirty="0"/>
              <a:t>RM</a:t>
            </a:r>
            <a:r>
              <a:rPr lang="ja-JP" altLang="en-US" dirty="0"/>
              <a:t>などのキー）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b="1" dirty="0">
                <a:solidFill>
                  <a:srgbClr val="FF0000"/>
                </a:solidFill>
              </a:rPr>
              <a:t>★スマートフォンの電卓機能は使用禁止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②ファイル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③教科書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※</a:t>
            </a:r>
            <a:r>
              <a:rPr lang="ja-JP" altLang="en-US" dirty="0"/>
              <a:t>教科書は後日購入してからになります。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④毎回休まずに出席すること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9BFF1F8-E7D4-4087-B8AE-1BF951894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48"/>
    </mc:Choice>
    <mc:Fallback xmlns="">
      <p:transition spd="slow" advTm="49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3C8349-EF36-4944-BAD7-E1205482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871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           </a:t>
            </a:r>
            <a:br>
              <a:rPr lang="en-US" altLang="ja-JP" b="1" dirty="0"/>
            </a:br>
            <a:r>
              <a:rPr lang="en-US" altLang="ja-JP" b="1" dirty="0"/>
              <a:t>               </a:t>
            </a:r>
            <a:r>
              <a:rPr lang="ja-JP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日本の医療保険制度</a:t>
            </a:r>
            <a:b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B6B5908-9DCB-4EA8-987E-29E8073C97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252" y="1322773"/>
            <a:ext cx="7856738" cy="51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1D2D89D-A0E7-47DB-A413-5C57615DF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662"/>
    </mc:Choice>
    <mc:Fallback xmlns="">
      <p:transition spd="slow" advTm="140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CEB74C1-F6F1-4CCC-9E86-87E76BA3B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12" y="-5359771"/>
            <a:ext cx="15496766" cy="1117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110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9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&amp;quo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ja-JP" altLang="ja-JP" sz="35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国民全員がいつでも必要な医療を受けられるよ。">
            <a:extLst>
              <a:ext uri="{FF2B5EF4-FFF2-40B4-BE49-F238E27FC236}">
                <a16:creationId xmlns:a16="http://schemas.microsoft.com/office/drawing/2014/main" id="{F320A6D5-FED6-4C30-ADDA-809BDE25C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17242" y="1041029"/>
            <a:ext cx="13454634" cy="477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4F66117A-686C-4A12-93A7-12C2E2169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91"/>
    </mc:Choice>
    <mc:Fallback xmlns="">
      <p:transition spd="slow" advTm="409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CF5A35-44EF-4BBC-BB20-59DD31A8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それでは本日の課題を始めましょう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ECE3ED-F84E-444B-8427-CCCF1A9BF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今日の授業では、レポート課題を出します。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レポートと言っても、内容は皆さんの自己紹介を文章にまとめて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もらう</a:t>
            </a:r>
            <a:r>
              <a:rPr lang="ja-JP" altLang="en-US" dirty="0"/>
              <a:t>、という内容です。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ｍ</a:t>
            </a:r>
            <a:r>
              <a:rPr kumimoji="1" lang="en-US" altLang="ja-JP" dirty="0" err="1"/>
              <a:t>anaba</a:t>
            </a:r>
            <a:r>
              <a:rPr kumimoji="1" lang="ja-JP" altLang="en-US" dirty="0"/>
              <a:t>のレポートの画面をよく見て、指示通りに行ってください。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今後もレポート課題、小テストなどを実施していきます。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期限を守って、丁寧に確実に取り組みましょう。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そうすることで、必ず知識が身についていきます。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CD5E584-A081-4975-9AFA-A8B7110B8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47"/>
    </mc:Choice>
    <mc:Fallback xmlns="">
      <p:transition spd="slow" advTm="11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9E2EE5A-81F7-485D-B1F1-D5E3FD792CF4}"/>
              </a:ext>
            </a:extLst>
          </p:cNvPr>
          <p:cNvSpPr/>
          <p:nvPr/>
        </p:nvSpPr>
        <p:spPr>
          <a:xfrm>
            <a:off x="3048000" y="735955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HG丸ｺﾞｼｯｸM-PRO"/>
                <a:cs typeface="+mj-cs"/>
              </a:rPr>
              <a:t>以上で</a:t>
            </a:r>
            <a:r>
              <a:rPr kumimoji="0" lang="ja-JP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j-cs"/>
              </a:rPr>
              <a:t>医療管理学</a:t>
            </a:r>
            <a:br>
              <a:rPr kumimoji="0" lang="en-US" altLang="ja-JP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HG丸ｺﾞｼｯｸM-PRO"/>
                <a:cs typeface="+mj-cs"/>
              </a:rPr>
            </a:br>
            <a:r>
              <a:rPr kumimoji="0" lang="ja-JP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j-cs"/>
              </a:rPr>
              <a:t>第１週</a:t>
            </a:r>
            <a:endParaRPr kumimoji="0" lang="en-US" altLang="ja-JP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HGP創英角ﾎﾟｯﾌﾟ体" panose="040B0A00000000000000" pitchFamily="50" charset="-128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HG丸ｺﾞｼｯｸM-PRO"/>
                <a:cs typeface="+mj-cs"/>
              </a:rPr>
              <a:t>の授業を終わります</a:t>
            </a:r>
            <a:br>
              <a:rPr kumimoji="0" lang="en-US" altLang="ja-JP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HG丸ｺﾞｼｯｸM-PRO"/>
                <a:cs typeface="+mj-cs"/>
              </a:rPr>
            </a:br>
            <a:br>
              <a:rPr kumimoji="0" lang="en-US" altLang="ja-JP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HG丸ｺﾞｼｯｸM-PRO"/>
                <a:cs typeface="+mj-cs"/>
              </a:rPr>
            </a:br>
            <a:r>
              <a:rPr kumimoji="0" lang="ja-JP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j-cs"/>
              </a:rPr>
              <a:t>お疲れ様でした🌸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CC81BBE3-88AE-446A-BE00-ECC0B8DEB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5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1"/>
    </mc:Choice>
    <mc:Fallback xmlns="">
      <p:transition spd="slow" advTm="13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99</Words>
  <Application>Microsoft Office PowerPoint</Application>
  <PresentationFormat>ワイド画面</PresentationFormat>
  <Paragraphs>30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3" baseType="lpstr">
      <vt:lpstr>HGP創英角ｺﾞｼｯｸUB</vt:lpstr>
      <vt:lpstr>HGP創英角ﾎﾟｯﾌﾟ体</vt:lpstr>
      <vt:lpstr>游ゴシック</vt:lpstr>
      <vt:lpstr>游ゴシック Light</vt:lpstr>
      <vt:lpstr>Arial</vt:lpstr>
      <vt:lpstr>Trebuchet MS</vt:lpstr>
      <vt:lpstr>Office テーマ</vt:lpstr>
      <vt:lpstr>　　医療管理学　オリエンテーション</vt:lpstr>
      <vt:lpstr>　　　　　授業に必要なもの</vt:lpstr>
      <vt:lpstr>                           日本の医療保険制度 </vt:lpstr>
      <vt:lpstr>PowerPoint プレゼンテーション</vt:lpstr>
      <vt:lpstr>  それでは本日の課題を始めましょう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医療管理学　オリエンテーション</dc:title>
  <dc:creator>秦 栄子</dc:creator>
  <cp:lastModifiedBy>秦 栄子</cp:lastModifiedBy>
  <cp:revision>9</cp:revision>
  <dcterms:created xsi:type="dcterms:W3CDTF">2020-05-11T03:25:33Z</dcterms:created>
  <dcterms:modified xsi:type="dcterms:W3CDTF">2020-05-11T11:38:29Z</dcterms:modified>
</cp:coreProperties>
</file>